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</p:sldIdLst>
  <p:sldSz cx="9144000" cy="6858000" type="screen4x3"/>
  <p:notesSz cx="6858000" cy="9947275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7" d="100"/>
          <a:sy n="77" d="100"/>
        </p:scale>
        <p:origin x="-992" y="-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6" Type="http://schemas.openxmlformats.org/officeDocument/2006/relationships/tableStyles" Target="tableStyles.xml"/><Relationship Id="rId5" Type="http://schemas.openxmlformats.org/officeDocument/2006/relationships/viewProps" Target="viewProps.xml"/><Relationship Id="rId4" Type="http://schemas.openxmlformats.org/officeDocument/2006/relationships/presProps" Target="presProps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副标题 2"/>
          <p:cNvSpPr txBox="1"/>
          <p:nvPr/>
        </p:nvSpPr>
        <p:spPr>
          <a:xfrm>
            <a:off x="1714480" y="857232"/>
            <a:ext cx="7429520" cy="55721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42910" y="357166"/>
            <a:ext cx="7772400" cy="500066"/>
          </a:xfr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en-US" sz="2800" dirty="0" smtClean="0">
                <a:latin typeface="+mn-ea"/>
                <a:ea typeface="+mn-ea"/>
              </a:rPr>
              <a:t>2018</a:t>
            </a:r>
            <a:r>
              <a:rPr lang="zh-CN" altLang="en-US" sz="2800" dirty="0" smtClean="0">
                <a:latin typeface="+mn-ea"/>
                <a:ea typeface="+mn-ea"/>
              </a:rPr>
              <a:t>年</a:t>
            </a:r>
            <a:r>
              <a:rPr lang="en-US" sz="2800" dirty="0" smtClean="0">
                <a:latin typeface="+mn-ea"/>
                <a:ea typeface="+mn-ea"/>
              </a:rPr>
              <a:t>8</a:t>
            </a:r>
            <a:r>
              <a:rPr lang="zh-CN" altLang="en-US" sz="2800" dirty="0" smtClean="0">
                <a:latin typeface="+mn-ea"/>
                <a:ea typeface="+mn-ea"/>
              </a:rPr>
              <a:t>月</a:t>
            </a:r>
            <a:r>
              <a:rPr lang="en-US" sz="2800" dirty="0" smtClean="0">
                <a:latin typeface="+mn-ea"/>
                <a:ea typeface="+mn-ea"/>
              </a:rPr>
              <a:t>1</a:t>
            </a:r>
            <a:r>
              <a:rPr lang="zh-CN" altLang="en-US" sz="2800" dirty="0" smtClean="0">
                <a:latin typeface="+mn-ea"/>
                <a:ea typeface="+mn-ea"/>
              </a:rPr>
              <a:t>日预评估专家见面会座位安排表</a:t>
            </a:r>
            <a:endParaRPr lang="zh-CN" altLang="en-US" sz="2800" dirty="0">
              <a:latin typeface="+mn-ea"/>
              <a:ea typeface="+mn-ea"/>
            </a:endParaRPr>
          </a:p>
        </p:txBody>
      </p:sp>
      <p:sp>
        <p:nvSpPr>
          <p:cNvPr id="4" name="圆角矩形 3"/>
          <p:cNvSpPr/>
          <p:nvPr/>
        </p:nvSpPr>
        <p:spPr>
          <a:xfrm>
            <a:off x="2571736" y="2643182"/>
            <a:ext cx="5715040" cy="2000264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500" dirty="0" smtClean="0">
                <a:solidFill>
                  <a:srgbClr val="FF0000"/>
                </a:solidFill>
              </a:rPr>
              <a:t>会  议  桌</a:t>
            </a:r>
            <a:endParaRPr lang="zh-CN" altLang="en-US" sz="2500" dirty="0">
              <a:solidFill>
                <a:srgbClr val="FF0000"/>
              </a:solidFill>
            </a:endParaRPr>
          </a:p>
        </p:txBody>
      </p:sp>
      <p:sp>
        <p:nvSpPr>
          <p:cNvPr id="5" name="矩形 4"/>
          <p:cNvSpPr/>
          <p:nvPr/>
        </p:nvSpPr>
        <p:spPr>
          <a:xfrm>
            <a:off x="8501090" y="2214554"/>
            <a:ext cx="214314" cy="3071834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	</a:t>
            </a:r>
            <a:r>
              <a:rPr lang="zh-CN" altLang="en-US" dirty="0" smtClean="0"/>
              <a:t>投影</a:t>
            </a:r>
            <a:r>
              <a:rPr lang="zh-CN" altLang="en-US" dirty="0" smtClean="0"/>
              <a:t>幕</a:t>
            </a:r>
            <a:endParaRPr lang="zh-CN" altLang="en-US" dirty="0"/>
          </a:p>
        </p:txBody>
      </p:sp>
      <p:sp>
        <p:nvSpPr>
          <p:cNvPr id="17" name="矩形 16"/>
          <p:cNvSpPr/>
          <p:nvPr/>
        </p:nvSpPr>
        <p:spPr>
          <a:xfrm>
            <a:off x="2714612" y="4714884"/>
            <a:ext cx="5572164" cy="571504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/>
              <a:t>学  校  领  导  座  位</a:t>
            </a:r>
            <a:endParaRPr lang="zh-CN" altLang="en-US" dirty="0"/>
          </a:p>
        </p:txBody>
      </p:sp>
      <p:sp>
        <p:nvSpPr>
          <p:cNvPr id="52" name="矩形 51"/>
          <p:cNvSpPr/>
          <p:nvPr/>
        </p:nvSpPr>
        <p:spPr>
          <a:xfrm>
            <a:off x="2714612" y="2000240"/>
            <a:ext cx="5500726" cy="571504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/>
              <a:t>评   估   专   家   座  位</a:t>
            </a:r>
            <a:endParaRPr lang="zh-CN" altLang="en-US" dirty="0"/>
          </a:p>
        </p:txBody>
      </p:sp>
      <p:sp>
        <p:nvSpPr>
          <p:cNvPr id="64" name="圆角矩形 63"/>
          <p:cNvSpPr/>
          <p:nvPr/>
        </p:nvSpPr>
        <p:spPr>
          <a:xfrm>
            <a:off x="7500958" y="1142984"/>
            <a:ext cx="500066" cy="78581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/>
              <a:t>秘书</a:t>
            </a:r>
            <a:endParaRPr lang="zh-CN" altLang="en-US" dirty="0"/>
          </a:p>
        </p:txBody>
      </p:sp>
      <p:sp>
        <p:nvSpPr>
          <p:cNvPr id="65" name="圆角矩形 64"/>
          <p:cNvSpPr/>
          <p:nvPr/>
        </p:nvSpPr>
        <p:spPr>
          <a:xfrm>
            <a:off x="4000496" y="1142984"/>
            <a:ext cx="500066" cy="78581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/>
              <a:t>三系</a:t>
            </a:r>
            <a:endParaRPr lang="zh-CN" altLang="en-US" dirty="0"/>
          </a:p>
        </p:txBody>
      </p:sp>
      <p:sp>
        <p:nvSpPr>
          <p:cNvPr id="66" name="圆角矩形 65"/>
          <p:cNvSpPr/>
          <p:nvPr/>
        </p:nvSpPr>
        <p:spPr>
          <a:xfrm>
            <a:off x="2643174" y="1142984"/>
            <a:ext cx="500066" cy="78581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/>
              <a:t>一系</a:t>
            </a:r>
            <a:endParaRPr lang="zh-CN" altLang="en-US" dirty="0"/>
          </a:p>
        </p:txBody>
      </p:sp>
      <p:sp>
        <p:nvSpPr>
          <p:cNvPr id="67" name="圆角矩形 66"/>
          <p:cNvSpPr/>
          <p:nvPr/>
        </p:nvSpPr>
        <p:spPr>
          <a:xfrm>
            <a:off x="3286116" y="1142984"/>
            <a:ext cx="500066" cy="78581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/>
              <a:t>二系</a:t>
            </a:r>
            <a:endParaRPr lang="zh-CN" altLang="en-US" dirty="0"/>
          </a:p>
        </p:txBody>
      </p:sp>
      <p:sp>
        <p:nvSpPr>
          <p:cNvPr id="68" name="圆角矩形 67"/>
          <p:cNvSpPr/>
          <p:nvPr/>
        </p:nvSpPr>
        <p:spPr>
          <a:xfrm>
            <a:off x="4714876" y="1142984"/>
            <a:ext cx="500066" cy="78581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/>
              <a:t>运医院</a:t>
            </a:r>
            <a:endParaRPr lang="zh-CN" altLang="en-US" dirty="0"/>
          </a:p>
        </p:txBody>
      </p:sp>
      <p:sp>
        <p:nvSpPr>
          <p:cNvPr id="69" name="圆角矩形 68"/>
          <p:cNvSpPr/>
          <p:nvPr/>
        </p:nvSpPr>
        <p:spPr>
          <a:xfrm>
            <a:off x="6858016" y="1142984"/>
            <a:ext cx="500066" cy="78581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400" dirty="0" smtClean="0"/>
              <a:t>艺术学院</a:t>
            </a:r>
            <a:endParaRPr lang="zh-CN" altLang="en-US" sz="1400" dirty="0"/>
          </a:p>
        </p:txBody>
      </p:sp>
      <p:sp>
        <p:nvSpPr>
          <p:cNvPr id="70" name="圆角矩形 69"/>
          <p:cNvSpPr/>
          <p:nvPr/>
        </p:nvSpPr>
        <p:spPr>
          <a:xfrm>
            <a:off x="5429256" y="1142984"/>
            <a:ext cx="500066" cy="78581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/>
              <a:t>新闻系</a:t>
            </a:r>
            <a:endParaRPr lang="zh-CN" altLang="en-US" dirty="0"/>
          </a:p>
        </p:txBody>
      </p:sp>
      <p:sp>
        <p:nvSpPr>
          <p:cNvPr id="71" name="圆角矩形 70"/>
          <p:cNvSpPr/>
          <p:nvPr/>
        </p:nvSpPr>
        <p:spPr>
          <a:xfrm>
            <a:off x="6143636" y="1142984"/>
            <a:ext cx="500066" cy="78581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/>
              <a:t>外语系</a:t>
            </a:r>
            <a:endParaRPr lang="zh-CN" altLang="en-US" dirty="0"/>
          </a:p>
        </p:txBody>
      </p:sp>
      <p:sp>
        <p:nvSpPr>
          <p:cNvPr id="72" name="圆角矩形 71"/>
          <p:cNvSpPr/>
          <p:nvPr/>
        </p:nvSpPr>
        <p:spPr>
          <a:xfrm>
            <a:off x="7000892" y="5429264"/>
            <a:ext cx="500066" cy="78581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/>
              <a:t>图书馆</a:t>
            </a:r>
            <a:endParaRPr lang="zh-CN" altLang="en-US" dirty="0"/>
          </a:p>
        </p:txBody>
      </p:sp>
      <p:sp>
        <p:nvSpPr>
          <p:cNvPr id="73" name="圆角矩形 72"/>
          <p:cNvSpPr/>
          <p:nvPr/>
        </p:nvSpPr>
        <p:spPr>
          <a:xfrm>
            <a:off x="2643174" y="5429264"/>
            <a:ext cx="500066" cy="78581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/>
              <a:t>团委</a:t>
            </a:r>
            <a:endParaRPr lang="zh-CN" altLang="en-US" dirty="0"/>
          </a:p>
        </p:txBody>
      </p:sp>
      <p:sp>
        <p:nvSpPr>
          <p:cNvPr id="74" name="圆角矩形 73"/>
          <p:cNvSpPr/>
          <p:nvPr/>
        </p:nvSpPr>
        <p:spPr>
          <a:xfrm>
            <a:off x="4143372" y="5429264"/>
            <a:ext cx="500066" cy="78581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400" dirty="0" smtClean="0"/>
              <a:t>足球学院</a:t>
            </a:r>
            <a:endParaRPr lang="zh-CN" altLang="en-US" sz="1400" dirty="0"/>
          </a:p>
        </p:txBody>
      </p:sp>
      <p:sp>
        <p:nvSpPr>
          <p:cNvPr id="75" name="圆角矩形 74"/>
          <p:cNvSpPr/>
          <p:nvPr/>
        </p:nvSpPr>
        <p:spPr>
          <a:xfrm>
            <a:off x="4929190" y="5429264"/>
            <a:ext cx="500066" cy="78581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/>
              <a:t>经管系</a:t>
            </a:r>
            <a:endParaRPr lang="zh-CN" altLang="en-US" dirty="0"/>
          </a:p>
        </p:txBody>
      </p:sp>
      <p:sp>
        <p:nvSpPr>
          <p:cNvPr id="76" name="圆角矩形 75"/>
          <p:cNvSpPr/>
          <p:nvPr/>
        </p:nvSpPr>
        <p:spPr>
          <a:xfrm>
            <a:off x="5643570" y="5429264"/>
            <a:ext cx="500066" cy="78581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/>
              <a:t>马院</a:t>
            </a:r>
            <a:endParaRPr lang="zh-CN" altLang="en-US" dirty="0"/>
          </a:p>
        </p:txBody>
      </p:sp>
      <p:sp>
        <p:nvSpPr>
          <p:cNvPr id="77" name="圆角矩形 76"/>
          <p:cNvSpPr/>
          <p:nvPr/>
        </p:nvSpPr>
        <p:spPr>
          <a:xfrm>
            <a:off x="7715272" y="5429264"/>
            <a:ext cx="500066" cy="78581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/>
              <a:t>休体系</a:t>
            </a:r>
            <a:endParaRPr lang="zh-CN" altLang="en-US" dirty="0"/>
          </a:p>
        </p:txBody>
      </p:sp>
      <p:sp>
        <p:nvSpPr>
          <p:cNvPr id="78" name="圆角矩形 77"/>
          <p:cNvSpPr/>
          <p:nvPr/>
        </p:nvSpPr>
        <p:spPr>
          <a:xfrm>
            <a:off x="6357950" y="5429264"/>
            <a:ext cx="500066" cy="78581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400" dirty="0" smtClean="0"/>
              <a:t>信息中心</a:t>
            </a:r>
            <a:endParaRPr lang="zh-CN" altLang="en-US" sz="1400" dirty="0"/>
          </a:p>
        </p:txBody>
      </p:sp>
      <p:sp>
        <p:nvSpPr>
          <p:cNvPr id="79" name="圆角矩形 78"/>
          <p:cNvSpPr/>
          <p:nvPr/>
        </p:nvSpPr>
        <p:spPr>
          <a:xfrm>
            <a:off x="3357554" y="5429264"/>
            <a:ext cx="500066" cy="78581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400" dirty="0" smtClean="0"/>
              <a:t>武术学院</a:t>
            </a:r>
            <a:endParaRPr lang="zh-CN" altLang="en-US" sz="1400" dirty="0"/>
          </a:p>
        </p:txBody>
      </p:sp>
      <p:sp>
        <p:nvSpPr>
          <p:cNvPr id="80" name="圆角矩形 79"/>
          <p:cNvSpPr/>
          <p:nvPr/>
        </p:nvSpPr>
        <p:spPr>
          <a:xfrm>
            <a:off x="1357290" y="2861039"/>
            <a:ext cx="857256" cy="57150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500" dirty="0" smtClean="0"/>
              <a:t>宣传部</a:t>
            </a:r>
            <a:endParaRPr lang="zh-CN" altLang="en-US" sz="1500" dirty="0"/>
          </a:p>
        </p:txBody>
      </p:sp>
      <p:sp>
        <p:nvSpPr>
          <p:cNvPr id="81" name="圆角矩形 80"/>
          <p:cNvSpPr/>
          <p:nvPr/>
        </p:nvSpPr>
        <p:spPr>
          <a:xfrm>
            <a:off x="1357290" y="2214554"/>
            <a:ext cx="857256" cy="57150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600" dirty="0" smtClean="0"/>
              <a:t>发规处</a:t>
            </a:r>
            <a:endParaRPr lang="zh-CN" altLang="en-US" sz="1600" dirty="0"/>
          </a:p>
        </p:txBody>
      </p:sp>
      <p:sp>
        <p:nvSpPr>
          <p:cNvPr id="95" name="圆角矩形 94"/>
          <p:cNvSpPr/>
          <p:nvPr/>
        </p:nvSpPr>
        <p:spPr>
          <a:xfrm>
            <a:off x="1357290" y="4143380"/>
            <a:ext cx="857256" cy="57150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500" dirty="0" smtClean="0"/>
              <a:t>学工部</a:t>
            </a:r>
            <a:endParaRPr lang="zh-CN" altLang="en-US" sz="1500" dirty="0"/>
          </a:p>
        </p:txBody>
      </p:sp>
      <p:sp>
        <p:nvSpPr>
          <p:cNvPr id="96" name="圆角矩形 95"/>
          <p:cNvSpPr/>
          <p:nvPr/>
        </p:nvSpPr>
        <p:spPr>
          <a:xfrm>
            <a:off x="1357290" y="3507524"/>
            <a:ext cx="857256" cy="57150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500" dirty="0" smtClean="0"/>
              <a:t>党校办</a:t>
            </a:r>
            <a:endParaRPr lang="zh-CN" altLang="en-US" sz="1500" dirty="0"/>
          </a:p>
        </p:txBody>
      </p:sp>
      <p:sp>
        <p:nvSpPr>
          <p:cNvPr id="97" name="圆角矩形 96"/>
          <p:cNvSpPr/>
          <p:nvPr/>
        </p:nvSpPr>
        <p:spPr>
          <a:xfrm>
            <a:off x="1357290" y="1571612"/>
            <a:ext cx="857256" cy="57150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500" dirty="0" smtClean="0"/>
              <a:t>教务处</a:t>
            </a:r>
            <a:endParaRPr lang="zh-CN" altLang="en-US" sz="1500" dirty="0"/>
          </a:p>
        </p:txBody>
      </p:sp>
      <p:sp>
        <p:nvSpPr>
          <p:cNvPr id="100" name="圆角矩形 99"/>
          <p:cNvSpPr/>
          <p:nvPr/>
        </p:nvSpPr>
        <p:spPr>
          <a:xfrm>
            <a:off x="428596" y="1571612"/>
            <a:ext cx="857256" cy="57150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600" dirty="0" smtClean="0"/>
              <a:t>国合处</a:t>
            </a:r>
            <a:endParaRPr lang="zh-CN" altLang="en-US" sz="1600" dirty="0"/>
          </a:p>
        </p:txBody>
      </p:sp>
      <p:sp>
        <p:nvSpPr>
          <p:cNvPr id="101" name="圆角矩形 100"/>
          <p:cNvSpPr/>
          <p:nvPr/>
        </p:nvSpPr>
        <p:spPr>
          <a:xfrm>
            <a:off x="428596" y="2214554"/>
            <a:ext cx="857256" cy="57150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600" dirty="0" smtClean="0"/>
              <a:t>计财处</a:t>
            </a:r>
            <a:endParaRPr lang="zh-CN" altLang="en-US" sz="1600" dirty="0"/>
          </a:p>
        </p:txBody>
      </p:sp>
      <p:sp>
        <p:nvSpPr>
          <p:cNvPr id="102" name="圆角矩形 101"/>
          <p:cNvSpPr/>
          <p:nvPr/>
        </p:nvSpPr>
        <p:spPr>
          <a:xfrm>
            <a:off x="428596" y="2857496"/>
            <a:ext cx="857256" cy="57150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600" dirty="0" smtClean="0"/>
              <a:t>资产处</a:t>
            </a:r>
            <a:endParaRPr lang="zh-CN" altLang="en-US" sz="1600" dirty="0"/>
          </a:p>
        </p:txBody>
      </p:sp>
      <p:sp>
        <p:nvSpPr>
          <p:cNvPr id="103" name="圆角矩形 102"/>
          <p:cNvSpPr/>
          <p:nvPr/>
        </p:nvSpPr>
        <p:spPr>
          <a:xfrm>
            <a:off x="428596" y="4143380"/>
            <a:ext cx="857256" cy="57150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600" dirty="0" smtClean="0"/>
              <a:t>招生处</a:t>
            </a:r>
            <a:endParaRPr lang="zh-CN" altLang="en-US" sz="1600" dirty="0"/>
          </a:p>
        </p:txBody>
      </p:sp>
      <p:sp>
        <p:nvSpPr>
          <p:cNvPr id="104" name="圆角矩形 103"/>
          <p:cNvSpPr/>
          <p:nvPr/>
        </p:nvSpPr>
        <p:spPr>
          <a:xfrm>
            <a:off x="428596" y="3500438"/>
            <a:ext cx="857256" cy="57150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600" dirty="0" smtClean="0"/>
              <a:t>后勤处</a:t>
            </a:r>
            <a:endParaRPr lang="zh-CN" altLang="en-US" sz="1600" dirty="0"/>
          </a:p>
        </p:txBody>
      </p:sp>
      <p:sp>
        <p:nvSpPr>
          <p:cNvPr id="105" name="圆角矩形 104"/>
          <p:cNvSpPr/>
          <p:nvPr/>
        </p:nvSpPr>
        <p:spPr>
          <a:xfrm>
            <a:off x="428596" y="4786322"/>
            <a:ext cx="857256" cy="57150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600" dirty="0" smtClean="0"/>
              <a:t>保卫处</a:t>
            </a:r>
            <a:endParaRPr lang="zh-CN" altLang="en-US" sz="1600" dirty="0"/>
          </a:p>
        </p:txBody>
      </p:sp>
      <p:sp>
        <p:nvSpPr>
          <p:cNvPr id="106" name="圆角矩形 105"/>
          <p:cNvSpPr/>
          <p:nvPr/>
        </p:nvSpPr>
        <p:spPr>
          <a:xfrm>
            <a:off x="428596" y="5431457"/>
            <a:ext cx="857256" cy="57150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/>
              <a:t>工会</a:t>
            </a:r>
            <a:endParaRPr lang="zh-CN" altLang="en-US" dirty="0"/>
          </a:p>
        </p:txBody>
      </p:sp>
      <p:sp>
        <p:nvSpPr>
          <p:cNvPr id="107" name="圆角矩形 106"/>
          <p:cNvSpPr/>
          <p:nvPr/>
        </p:nvSpPr>
        <p:spPr>
          <a:xfrm>
            <a:off x="1357290" y="4798716"/>
            <a:ext cx="857256" cy="57150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500" dirty="0" smtClean="0"/>
              <a:t>人事处</a:t>
            </a:r>
            <a:endParaRPr lang="zh-CN" altLang="en-US" sz="1500" dirty="0"/>
          </a:p>
        </p:txBody>
      </p:sp>
      <p:sp>
        <p:nvSpPr>
          <p:cNvPr id="108" name="圆角矩形 107"/>
          <p:cNvSpPr/>
          <p:nvPr/>
        </p:nvSpPr>
        <p:spPr>
          <a:xfrm>
            <a:off x="1357290" y="5431457"/>
            <a:ext cx="857256" cy="57150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600" dirty="0"/>
              <a:t>科研处</a:t>
            </a:r>
            <a:endParaRPr lang="zh-CN" altLang="en-US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156</Words>
  <Application>WPS 演示</Application>
  <PresentationFormat>全屏显示(4:3)</PresentationFormat>
  <Paragraphs>70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8" baseType="lpstr">
      <vt:lpstr>Arial</vt:lpstr>
      <vt:lpstr>宋体</vt:lpstr>
      <vt:lpstr>Wingdings</vt:lpstr>
      <vt:lpstr>Calibri</vt:lpstr>
      <vt:lpstr>微软雅黑</vt:lpstr>
      <vt:lpstr>Arial Unicode MS</vt:lpstr>
      <vt:lpstr>Office 主题</vt:lpstr>
      <vt:lpstr>2018年8月1日预评估专家见面会座位安排表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2018年8月1日评估专家见面会座位表</dc:title>
  <dc:creator>0</dc:creator>
  <cp:lastModifiedBy>李明达</cp:lastModifiedBy>
  <cp:revision>18</cp:revision>
  <cp:lastPrinted>2018-07-31T02:01:00Z</cp:lastPrinted>
  <dcterms:created xsi:type="dcterms:W3CDTF">2018-07-30T12:13:00Z</dcterms:created>
  <dcterms:modified xsi:type="dcterms:W3CDTF">2018-07-31T05:51:28Z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2052-10.1.0.7469</vt:lpwstr>
  </property>
</Properties>
</file>