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9144000" cy="6858000" type="screen4x3"/>
  <p:notesSz cx="6858000" cy="99472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2018-8-2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2018-8-2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2018-8-2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2018-8-2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2018-8-2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2018-8-2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2018-8-2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2018-8-2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2018-8-2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2018-8-2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2018-8-2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2018-8-2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副标题 2"/>
          <p:cNvSpPr txBox="1"/>
          <p:nvPr/>
        </p:nvSpPr>
        <p:spPr>
          <a:xfrm>
            <a:off x="1714480" y="857232"/>
            <a:ext cx="7429520" cy="5572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50006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2800" dirty="0" smtClean="0">
                <a:latin typeface="+mn-ea"/>
                <a:ea typeface="+mn-ea"/>
              </a:rPr>
              <a:t>2018</a:t>
            </a:r>
            <a:r>
              <a:rPr lang="zh-CN" altLang="en-US" sz="2800" dirty="0" smtClean="0">
                <a:latin typeface="+mn-ea"/>
                <a:ea typeface="+mn-ea"/>
              </a:rPr>
              <a:t>年</a:t>
            </a:r>
            <a:r>
              <a:rPr lang="en-US" sz="2800" dirty="0" smtClean="0">
                <a:latin typeface="+mn-ea"/>
                <a:ea typeface="+mn-ea"/>
              </a:rPr>
              <a:t>8</a:t>
            </a:r>
            <a:r>
              <a:rPr lang="zh-CN" altLang="en-US" sz="2800" dirty="0" smtClean="0">
                <a:latin typeface="+mn-ea"/>
                <a:ea typeface="+mn-ea"/>
              </a:rPr>
              <a:t>月</a:t>
            </a:r>
            <a:r>
              <a:rPr lang="en-US" sz="2800" dirty="0" smtClean="0">
                <a:latin typeface="+mn-ea"/>
                <a:ea typeface="+mn-ea"/>
              </a:rPr>
              <a:t>3</a:t>
            </a:r>
            <a:r>
              <a:rPr lang="zh-CN" altLang="en-US" sz="2800" dirty="0" smtClean="0">
                <a:latin typeface="+mn-ea"/>
                <a:ea typeface="+mn-ea"/>
              </a:rPr>
              <a:t>日</a:t>
            </a:r>
            <a:r>
              <a:rPr lang="zh-CN" altLang="en-US" sz="2800" dirty="0" smtClean="0">
                <a:latin typeface="+mn-ea"/>
                <a:ea typeface="+mn-ea"/>
              </a:rPr>
              <a:t>预评估专家组意见反馈会座位安排表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571736" y="2643182"/>
            <a:ext cx="5715040" cy="200026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500" dirty="0" smtClean="0">
                <a:solidFill>
                  <a:srgbClr val="FF0000"/>
                </a:solidFill>
              </a:rPr>
              <a:t>会  议  桌</a:t>
            </a:r>
            <a:endParaRPr lang="zh-CN" altLang="en-US" sz="25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01090" y="2214554"/>
            <a:ext cx="214314" cy="307183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	</a:t>
            </a:r>
            <a:r>
              <a:rPr lang="zh-CN" altLang="en-US" dirty="0" smtClean="0"/>
              <a:t>投影幕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714612" y="4714884"/>
            <a:ext cx="5572164" cy="5715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学  校  领  导  座  位</a:t>
            </a:r>
            <a:endParaRPr lang="zh-CN" altLang="en-US" dirty="0"/>
          </a:p>
        </p:txBody>
      </p:sp>
      <p:sp>
        <p:nvSpPr>
          <p:cNvPr id="52" name="矩形 51"/>
          <p:cNvSpPr/>
          <p:nvPr/>
        </p:nvSpPr>
        <p:spPr>
          <a:xfrm>
            <a:off x="2714612" y="2000240"/>
            <a:ext cx="5500726" cy="5715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评   估   专   家   座  位</a:t>
            </a:r>
            <a:endParaRPr lang="zh-CN" altLang="en-US" dirty="0"/>
          </a:p>
        </p:txBody>
      </p:sp>
      <p:sp>
        <p:nvSpPr>
          <p:cNvPr id="64" name="圆角矩形 63"/>
          <p:cNvSpPr/>
          <p:nvPr/>
        </p:nvSpPr>
        <p:spPr>
          <a:xfrm>
            <a:off x="7500958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秘书</a:t>
            </a:r>
            <a:endParaRPr lang="zh-CN" altLang="en-US" dirty="0"/>
          </a:p>
        </p:txBody>
      </p:sp>
      <p:sp>
        <p:nvSpPr>
          <p:cNvPr id="65" name="圆角矩形 64"/>
          <p:cNvSpPr/>
          <p:nvPr/>
        </p:nvSpPr>
        <p:spPr>
          <a:xfrm>
            <a:off x="4000496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三系</a:t>
            </a:r>
            <a:endParaRPr lang="zh-CN" altLang="en-US" dirty="0"/>
          </a:p>
        </p:txBody>
      </p:sp>
      <p:sp>
        <p:nvSpPr>
          <p:cNvPr id="66" name="圆角矩形 65"/>
          <p:cNvSpPr/>
          <p:nvPr/>
        </p:nvSpPr>
        <p:spPr>
          <a:xfrm>
            <a:off x="2643174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一系</a:t>
            </a:r>
          </a:p>
        </p:txBody>
      </p:sp>
      <p:sp>
        <p:nvSpPr>
          <p:cNvPr id="67" name="圆角矩形 66"/>
          <p:cNvSpPr/>
          <p:nvPr/>
        </p:nvSpPr>
        <p:spPr>
          <a:xfrm>
            <a:off x="3286116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二系</a:t>
            </a:r>
            <a:endParaRPr lang="zh-CN" altLang="en-US" dirty="0"/>
          </a:p>
        </p:txBody>
      </p:sp>
      <p:sp>
        <p:nvSpPr>
          <p:cNvPr id="68" name="圆角矩形 67"/>
          <p:cNvSpPr/>
          <p:nvPr/>
        </p:nvSpPr>
        <p:spPr>
          <a:xfrm>
            <a:off x="4714876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运医院</a:t>
            </a:r>
            <a:endParaRPr lang="zh-CN" altLang="en-US" dirty="0"/>
          </a:p>
        </p:txBody>
      </p:sp>
      <p:sp>
        <p:nvSpPr>
          <p:cNvPr id="69" name="圆角矩形 68"/>
          <p:cNvSpPr/>
          <p:nvPr/>
        </p:nvSpPr>
        <p:spPr>
          <a:xfrm>
            <a:off x="6858016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艺术学院</a:t>
            </a:r>
            <a:endParaRPr lang="zh-CN" altLang="en-US" sz="1400" dirty="0"/>
          </a:p>
        </p:txBody>
      </p:sp>
      <p:sp>
        <p:nvSpPr>
          <p:cNvPr id="70" name="圆角矩形 69"/>
          <p:cNvSpPr/>
          <p:nvPr/>
        </p:nvSpPr>
        <p:spPr>
          <a:xfrm>
            <a:off x="5429256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新闻系</a:t>
            </a:r>
            <a:endParaRPr lang="zh-CN" altLang="en-US" dirty="0"/>
          </a:p>
        </p:txBody>
      </p:sp>
      <p:sp>
        <p:nvSpPr>
          <p:cNvPr id="71" name="圆角矩形 70"/>
          <p:cNvSpPr/>
          <p:nvPr/>
        </p:nvSpPr>
        <p:spPr>
          <a:xfrm>
            <a:off x="6143636" y="114298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外语系</a:t>
            </a:r>
            <a:endParaRPr lang="zh-CN" altLang="en-US" dirty="0"/>
          </a:p>
        </p:txBody>
      </p:sp>
      <p:sp>
        <p:nvSpPr>
          <p:cNvPr id="72" name="圆角矩形 71"/>
          <p:cNvSpPr/>
          <p:nvPr/>
        </p:nvSpPr>
        <p:spPr>
          <a:xfrm>
            <a:off x="7000892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图书馆</a:t>
            </a:r>
            <a:endParaRPr lang="zh-CN" altLang="en-US" dirty="0"/>
          </a:p>
        </p:txBody>
      </p:sp>
      <p:sp>
        <p:nvSpPr>
          <p:cNvPr id="73" name="圆角矩形 72"/>
          <p:cNvSpPr/>
          <p:nvPr/>
        </p:nvSpPr>
        <p:spPr>
          <a:xfrm>
            <a:off x="2643174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团委</a:t>
            </a:r>
            <a:endParaRPr lang="zh-CN" altLang="en-US" dirty="0"/>
          </a:p>
        </p:txBody>
      </p:sp>
      <p:sp>
        <p:nvSpPr>
          <p:cNvPr id="74" name="圆角矩形 73"/>
          <p:cNvSpPr/>
          <p:nvPr/>
        </p:nvSpPr>
        <p:spPr>
          <a:xfrm>
            <a:off x="4143372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足球学院</a:t>
            </a:r>
            <a:endParaRPr lang="zh-CN" altLang="en-US" sz="1400" dirty="0"/>
          </a:p>
        </p:txBody>
      </p:sp>
      <p:sp>
        <p:nvSpPr>
          <p:cNvPr id="75" name="圆角矩形 74"/>
          <p:cNvSpPr/>
          <p:nvPr/>
        </p:nvSpPr>
        <p:spPr>
          <a:xfrm>
            <a:off x="4929190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经管系</a:t>
            </a:r>
            <a:endParaRPr lang="zh-CN" altLang="en-US" dirty="0"/>
          </a:p>
        </p:txBody>
      </p:sp>
      <p:sp>
        <p:nvSpPr>
          <p:cNvPr id="76" name="圆角矩形 75"/>
          <p:cNvSpPr/>
          <p:nvPr/>
        </p:nvSpPr>
        <p:spPr>
          <a:xfrm>
            <a:off x="5643570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马院</a:t>
            </a:r>
            <a:endParaRPr lang="zh-CN" altLang="en-US" dirty="0"/>
          </a:p>
        </p:txBody>
      </p:sp>
      <p:sp>
        <p:nvSpPr>
          <p:cNvPr id="77" name="圆角矩形 76"/>
          <p:cNvSpPr/>
          <p:nvPr/>
        </p:nvSpPr>
        <p:spPr>
          <a:xfrm>
            <a:off x="7715272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休体系</a:t>
            </a:r>
            <a:endParaRPr lang="zh-CN" altLang="en-US" dirty="0"/>
          </a:p>
        </p:txBody>
      </p:sp>
      <p:sp>
        <p:nvSpPr>
          <p:cNvPr id="78" name="圆角矩形 77"/>
          <p:cNvSpPr/>
          <p:nvPr/>
        </p:nvSpPr>
        <p:spPr>
          <a:xfrm>
            <a:off x="6357950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信息中心</a:t>
            </a:r>
            <a:endParaRPr lang="zh-CN" altLang="en-US" sz="1400" dirty="0"/>
          </a:p>
        </p:txBody>
      </p:sp>
      <p:sp>
        <p:nvSpPr>
          <p:cNvPr id="79" name="圆角矩形 78"/>
          <p:cNvSpPr/>
          <p:nvPr/>
        </p:nvSpPr>
        <p:spPr>
          <a:xfrm>
            <a:off x="3357554" y="5429264"/>
            <a:ext cx="50006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武术学院</a:t>
            </a:r>
            <a:endParaRPr lang="zh-CN" altLang="en-US" sz="1400" dirty="0"/>
          </a:p>
        </p:txBody>
      </p:sp>
      <p:sp>
        <p:nvSpPr>
          <p:cNvPr id="80" name="圆角矩形 79"/>
          <p:cNvSpPr/>
          <p:nvPr/>
        </p:nvSpPr>
        <p:spPr>
          <a:xfrm>
            <a:off x="1357290" y="2861039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/>
              <a:t>宣传部</a:t>
            </a:r>
            <a:endParaRPr lang="zh-CN" altLang="en-US" sz="1500" dirty="0"/>
          </a:p>
        </p:txBody>
      </p:sp>
      <p:sp>
        <p:nvSpPr>
          <p:cNvPr id="81" name="圆角矩形 80"/>
          <p:cNvSpPr/>
          <p:nvPr/>
        </p:nvSpPr>
        <p:spPr>
          <a:xfrm>
            <a:off x="1357290" y="2214554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发规处</a:t>
            </a:r>
            <a:endParaRPr lang="zh-CN" altLang="en-US" sz="1600" dirty="0"/>
          </a:p>
        </p:txBody>
      </p:sp>
      <p:sp>
        <p:nvSpPr>
          <p:cNvPr id="95" name="圆角矩形 94"/>
          <p:cNvSpPr/>
          <p:nvPr/>
        </p:nvSpPr>
        <p:spPr>
          <a:xfrm>
            <a:off x="1357290" y="4143380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/>
              <a:t>学工部</a:t>
            </a:r>
            <a:endParaRPr lang="zh-CN" altLang="en-US" sz="1500" dirty="0"/>
          </a:p>
        </p:txBody>
      </p:sp>
      <p:sp>
        <p:nvSpPr>
          <p:cNvPr id="96" name="圆角矩形 95"/>
          <p:cNvSpPr/>
          <p:nvPr/>
        </p:nvSpPr>
        <p:spPr>
          <a:xfrm>
            <a:off x="1357290" y="3507524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/>
              <a:t>党校办</a:t>
            </a:r>
            <a:endParaRPr lang="zh-CN" altLang="en-US" sz="1500" dirty="0"/>
          </a:p>
        </p:txBody>
      </p:sp>
      <p:sp>
        <p:nvSpPr>
          <p:cNvPr id="97" name="圆角矩形 96"/>
          <p:cNvSpPr/>
          <p:nvPr/>
        </p:nvSpPr>
        <p:spPr>
          <a:xfrm>
            <a:off x="1357290" y="1571612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/>
              <a:t>教务处</a:t>
            </a:r>
            <a:endParaRPr lang="zh-CN" altLang="en-US" sz="1500" dirty="0"/>
          </a:p>
        </p:txBody>
      </p:sp>
      <p:sp>
        <p:nvSpPr>
          <p:cNvPr id="100" name="圆角矩形 99"/>
          <p:cNvSpPr/>
          <p:nvPr/>
        </p:nvSpPr>
        <p:spPr>
          <a:xfrm>
            <a:off x="428596" y="1571612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国合处</a:t>
            </a:r>
            <a:endParaRPr lang="zh-CN" altLang="en-US" sz="1600" dirty="0"/>
          </a:p>
        </p:txBody>
      </p:sp>
      <p:sp>
        <p:nvSpPr>
          <p:cNvPr id="101" name="圆角矩形 100"/>
          <p:cNvSpPr/>
          <p:nvPr/>
        </p:nvSpPr>
        <p:spPr>
          <a:xfrm>
            <a:off x="428596" y="2214554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计财处</a:t>
            </a:r>
            <a:endParaRPr lang="zh-CN" altLang="en-US" sz="1600" dirty="0"/>
          </a:p>
        </p:txBody>
      </p:sp>
      <p:sp>
        <p:nvSpPr>
          <p:cNvPr id="102" name="圆角矩形 101"/>
          <p:cNvSpPr/>
          <p:nvPr/>
        </p:nvSpPr>
        <p:spPr>
          <a:xfrm>
            <a:off x="428596" y="2857496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资产处</a:t>
            </a:r>
            <a:endParaRPr lang="zh-CN" altLang="en-US" sz="1600" dirty="0"/>
          </a:p>
        </p:txBody>
      </p:sp>
      <p:sp>
        <p:nvSpPr>
          <p:cNvPr id="103" name="圆角矩形 102"/>
          <p:cNvSpPr/>
          <p:nvPr/>
        </p:nvSpPr>
        <p:spPr>
          <a:xfrm>
            <a:off x="428596" y="4143380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招生处</a:t>
            </a:r>
            <a:endParaRPr lang="zh-CN" altLang="en-US" sz="1600" dirty="0"/>
          </a:p>
        </p:txBody>
      </p:sp>
      <p:sp>
        <p:nvSpPr>
          <p:cNvPr id="104" name="圆角矩形 103"/>
          <p:cNvSpPr/>
          <p:nvPr/>
        </p:nvSpPr>
        <p:spPr>
          <a:xfrm>
            <a:off x="428596" y="3500438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后勤处</a:t>
            </a:r>
            <a:endParaRPr lang="zh-CN" altLang="en-US" sz="1600" dirty="0"/>
          </a:p>
        </p:txBody>
      </p:sp>
      <p:sp>
        <p:nvSpPr>
          <p:cNvPr id="105" name="圆角矩形 104"/>
          <p:cNvSpPr/>
          <p:nvPr/>
        </p:nvSpPr>
        <p:spPr>
          <a:xfrm>
            <a:off x="428596" y="4786322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保卫处</a:t>
            </a:r>
            <a:endParaRPr lang="zh-CN" altLang="en-US" sz="1600" dirty="0"/>
          </a:p>
        </p:txBody>
      </p:sp>
      <p:sp>
        <p:nvSpPr>
          <p:cNvPr id="106" name="圆角矩形 105"/>
          <p:cNvSpPr/>
          <p:nvPr/>
        </p:nvSpPr>
        <p:spPr>
          <a:xfrm>
            <a:off x="428596" y="5431457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工会</a:t>
            </a:r>
            <a:endParaRPr lang="zh-CN" altLang="en-US" dirty="0"/>
          </a:p>
        </p:txBody>
      </p:sp>
      <p:sp>
        <p:nvSpPr>
          <p:cNvPr id="107" name="圆角矩形 106"/>
          <p:cNvSpPr/>
          <p:nvPr/>
        </p:nvSpPr>
        <p:spPr>
          <a:xfrm>
            <a:off x="1357290" y="4798716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 smtClean="0"/>
              <a:t>人事处</a:t>
            </a:r>
            <a:endParaRPr lang="zh-CN" altLang="en-US" sz="1500" dirty="0"/>
          </a:p>
        </p:txBody>
      </p:sp>
      <p:sp>
        <p:nvSpPr>
          <p:cNvPr id="108" name="圆角矩形 107"/>
          <p:cNvSpPr/>
          <p:nvPr/>
        </p:nvSpPr>
        <p:spPr>
          <a:xfrm>
            <a:off x="1357290" y="5431457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/>
              <a:t>科研处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Office PowerPoint</Application>
  <PresentationFormat>全屏显示(4:3)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2018年8月3日预评估专家组意见反馈会座位安排表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2018年8月1日评估专家见面会座位表</dc:title>
  <dc:creator>0</dc:creator>
  <cp:lastModifiedBy>雍素英</cp:lastModifiedBy>
  <cp:revision>21</cp:revision>
  <cp:lastPrinted>2018-07-31T02:01:00Z</cp:lastPrinted>
  <dcterms:created xsi:type="dcterms:W3CDTF">2018-07-30T12:13:00Z</dcterms:created>
  <dcterms:modified xsi:type="dcterms:W3CDTF">2018-08-02T00:43:50Z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